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932" r:id="rId2"/>
    <p:sldId id="935" r:id="rId3"/>
    <p:sldId id="928" r:id="rId4"/>
    <p:sldId id="927" r:id="rId5"/>
    <p:sldId id="936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22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13C61-F8B4-48C2-B9FC-A7D8D7152CAE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658B7-1FA0-4023-BBF3-C1E7AE45F3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3443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78677-A1A9-8C4B-71E2-6EEEA4E78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D9C579E-73EF-E01F-7B18-B22AF4E7F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5736B22-FFB2-13F1-1133-220096778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85090A-42F8-36D1-E9AF-DA48643AD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45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F6145-B389-6CFE-BDB6-F3B3A5354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DBC9CBF-9D5A-1AF4-1B9F-E800E69F6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2DD6AA7-AD09-6F28-2F6B-8A9A18876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D2C56C-50C7-5254-CA5A-DC5B93C292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43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F4EBF-3DD5-4B27-BF86-06F63DF4D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C2B39E3-063C-DBDC-8551-757A8A3C0D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1F86F7E-BBA5-66EE-AD57-A7824B5E3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3B5B66B-70E2-CDA1-76A6-24018FF4D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593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A01AC-7A86-4F05-8C65-213E59E02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AF6A559-83EC-B2F4-4099-189CE563A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87CAC28-E7AF-2E59-7BBB-B5EC9C160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0AEF2C9-DA58-8AFE-7FF2-BA882D03B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12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1DDC-128B-485F-4D18-9DC97F6A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0785E50-73F3-4ED8-C20E-252ADDB3F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29CE980-F859-6389-96F4-2378BF2C7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CF64090-7945-BD95-6F54-04CE376E09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82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3AB839-3E0D-44C8-0AAC-ECFD4A262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4CDDAAD-72C9-C122-EE86-7DC7B61D3F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49B480-FD99-815B-CBEC-E0D743DC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6AFB1-51B8-762C-A783-CCE5CA98C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D5FB72-D35F-01AF-D311-5A138567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7604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86ACAF-5D33-5549-1D35-467FC0ED4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1DA4BD-5BE6-F730-146B-B2050B065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987A17-001A-DF45-6588-53F51E127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50F6A2-BDDE-B1B8-DF7B-3A9AF9CF8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70138D-2774-6808-E880-CD71EABA7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887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C1F83D-F2B7-AB8D-4A83-79FE24D2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2401F6-33BA-4C59-B4A0-75B6D7487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72BCABF-F492-222A-5E0B-B927E25A1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09AA6E-131A-77F0-3785-C5FC4D6A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B571D4-09F1-E268-C289-9E534B10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697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43F8E3-CE26-DA41-39D5-02BD56F5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339BC5-599F-0807-5532-540BD4F4F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464B67-DE4B-BF46-3A79-50F486C98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D433EC8-611B-1BB4-B827-36EA552B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F5FE51F-C6A0-920D-1891-68113EE1A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6A39A17-CE74-1119-8D1D-1EC2C67CA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27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12E059-CF42-8060-30FA-8B640E6DA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FFEB93-95C8-C524-300C-DF3165B49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5417EAA-1482-829C-1A4D-01EBEDF51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368BCD9-BD28-DB6E-892F-8579CD9F1F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51912B4-994F-C7B2-1162-68200D6E8F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7CCCA55-7C60-4919-C54A-8BE3740EC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47877BD-0B91-D6C2-03BC-E4626A02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7BC692B-BED8-4FCE-B623-7AC0277A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9401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E8092E-CD88-3400-6636-DD2575203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8A47F67-BEA9-80D8-F9AA-0F34E59DD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68A8D37-C9BE-D0E7-3E8B-9829BCDA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A99A5BB-1FA4-9234-B718-3176860DA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961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1DACFA7-3F2E-6434-71BE-30C38D322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B4BDB71-5569-E7FB-5C35-AB3EFFAEC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B9380EB-901D-A873-E058-F22063943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201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07E62-2675-E744-3F2A-2FBD8D8D0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78B53E-FADF-5EE2-F5A9-88A3D33F7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AB3613-5F79-BE56-D11C-FC6943A77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96879D-017A-CBFB-B530-4D5E5BB28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F1A0309-FE5F-4321-2DD9-1308FA822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90ED69-B772-B882-5F58-ADC9722B3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62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8D77D9-656F-881C-06FC-65A6F2C8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8DF172A-9AA8-C8F5-1AAE-B667045582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AFD6FC5-C60F-8DBC-10F5-4042EE9CF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24872D-6E6B-5E41-08A7-0D5D69EF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62F95E-BBD4-C7FB-6D2C-FC2A65A7F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677D95-6E7C-D41D-D371-7E52973E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271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70C7BE-79BA-929A-50CE-74A8CE790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E160642-E238-1936-5ED1-40055F770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823094-5ACA-1694-944C-88463D322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1C433D-9812-DDAF-C24B-06CF4498B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3719B9-F9E6-A3D7-BA48-22320D60E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178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F7982E5-BCDB-0E3C-0550-5A43B8703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8FC9641-778F-20D8-B1B2-97C6BB5A6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7F2113-D88B-73FA-1FEE-0F4ACCA2F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F8968C-B00D-B01C-F73D-32F1BAE58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ADF897-5EBC-548E-B649-5B74EF2B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273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218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4B96AFC-0D61-A6D6-C4AB-E7216E60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A843CEC-6A46-5A4E-D25D-96D376EFF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F475C8-8522-17F2-4773-8DDD5D7A9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71F56D-3DCF-4F2E-BAA5-8F4010DE973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5241A4-BE75-887A-F024-B1D5207A4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136738-F014-2202-0C97-C95390010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593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g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g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g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62146-B258-0778-144B-E56D984F1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03F40390-4194-A19D-3B03-273777FE1005}"/>
              </a:ext>
            </a:extLst>
          </p:cNvPr>
          <p:cNvSpPr/>
          <p:nvPr/>
        </p:nvSpPr>
        <p:spPr>
          <a:xfrm>
            <a:off x="3852343" y="1243432"/>
            <a:ext cx="5508661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146F176E-1EC5-6E7E-BF28-F55FE94948C3}"/>
              </a:ext>
            </a:extLst>
          </p:cNvPr>
          <p:cNvSpPr txBox="1"/>
          <p:nvPr/>
        </p:nvSpPr>
        <p:spPr>
          <a:xfrm>
            <a:off x="4279603" y="4168470"/>
            <a:ext cx="2106565" cy="1467123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4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r>
              <a:rPr lang="nb-NO" sz="2000" kern="1200" dirty="0">
                <a:solidFill>
                  <a:srgbClr val="FA924A"/>
                </a:solidFill>
                <a:latin typeface="Impact"/>
                <a:ea typeface="+mn-ea"/>
                <a:cs typeface="Impact"/>
              </a:rPr>
              <a:t> </a:t>
            </a:r>
            <a:br>
              <a:rPr lang="nb-NO" sz="2000" kern="1200" dirty="0">
                <a:solidFill>
                  <a:srgbClr val="FA924A"/>
                </a:solidFill>
                <a:latin typeface="Impact"/>
                <a:ea typeface="+mn-ea"/>
                <a:cs typeface="Impact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lang="nb-NO" sz="2000" kern="1200" spc="-6" dirty="0">
                <a:solidFill>
                  <a:srgbClr val="FFFFFF"/>
                </a:solidFill>
                <a:latin typeface="Impact"/>
                <a:ea typeface="+mn-ea"/>
                <a:cs typeface="Impact"/>
              </a:rPr>
              <a:t> </a:t>
            </a:r>
            <a:br>
              <a:rPr lang="nb-NO" sz="2000" kern="1200" spc="-6" dirty="0">
                <a:solidFill>
                  <a:srgbClr val="FFFFFF"/>
                </a:solidFill>
                <a:latin typeface="Impact"/>
                <a:ea typeface="+mn-ea"/>
                <a:cs typeface="Impact"/>
              </a:rPr>
            </a:br>
            <a:r>
              <a:rPr kumimoji="0" lang="nb-NO" sz="2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9812B4F7-96ED-4FD7-644D-8FFD68A98012}"/>
              </a:ext>
            </a:extLst>
          </p:cNvPr>
          <p:cNvSpPr/>
          <p:nvPr/>
        </p:nvSpPr>
        <p:spPr>
          <a:xfrm>
            <a:off x="6795782" y="3985912"/>
            <a:ext cx="2204204" cy="2204204"/>
          </a:xfrm>
          <a:prstGeom prst="ellipse">
            <a:avLst/>
          </a:prstGeom>
          <a:solidFill>
            <a:srgbClr val="FA92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F86CFAE2-4223-78DE-7618-A139B8D024E0}"/>
              </a:ext>
            </a:extLst>
          </p:cNvPr>
          <p:cNvGrpSpPr/>
          <p:nvPr/>
        </p:nvGrpSpPr>
        <p:grpSpPr>
          <a:xfrm>
            <a:off x="4156531" y="2237037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7AB04336-5A6E-6A33-B9BB-494BA6A2EDCF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9FEC299E-4CB0-5C2D-FDF5-4CB67BB238E0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DBCAAC18-5B43-EE9E-3B0E-1CB50D1D161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ABA11EF3-9780-E6AB-5488-4F6D05C80ED9}"/>
              </a:ext>
            </a:extLst>
          </p:cNvPr>
          <p:cNvSpPr txBox="1"/>
          <p:nvPr/>
        </p:nvSpPr>
        <p:spPr>
          <a:xfrm>
            <a:off x="4228914" y="1446422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meg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C2C3C76-A149-0C87-05A4-B159A48A23B9}"/>
              </a:ext>
            </a:extLst>
          </p:cNvPr>
          <p:cNvSpPr txBox="1"/>
          <p:nvPr/>
        </p:nvSpPr>
        <p:spPr>
          <a:xfrm>
            <a:off x="3852343" y="104886"/>
            <a:ext cx="64681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Høyreklikk på portrettbildet, «endre bilde», velg ditt portrettfoto fra egen enhet.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Om ønskelig, legg inn </a:t>
            </a:r>
            <a:r>
              <a:rPr lang="nb-NO" sz="12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inn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egen bedriftslogo.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Bildet/støttetekst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589924D-4E80-2DB6-C2A0-5E43E8898C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2858" r="11476" b="15392"/>
          <a:stretch/>
        </p:blipFill>
        <p:spPr>
          <a:xfrm>
            <a:off x="6921148" y="3996498"/>
            <a:ext cx="2062432" cy="2094514"/>
          </a:xfrm>
          <a:prstGeom prst="ellipse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FD222340-4A1B-67A7-1ABE-E377D41265E4}"/>
              </a:ext>
            </a:extLst>
          </p:cNvPr>
          <p:cNvSpPr txBox="1"/>
          <p:nvPr/>
        </p:nvSpPr>
        <p:spPr>
          <a:xfrm>
            <a:off x="6535850" y="6217728"/>
            <a:ext cx="2464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Navn Navnesen, Firmanavn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CFA078F-B892-C79C-70AD-F13A48F06A10}"/>
              </a:ext>
            </a:extLst>
          </p:cNvPr>
          <p:cNvSpPr txBox="1"/>
          <p:nvPr/>
        </p:nvSpPr>
        <p:spPr>
          <a:xfrm>
            <a:off x="409000" y="412959"/>
            <a:ext cx="3022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SoMe</a:t>
            </a:r>
            <a:r>
              <a:rPr lang="nb-NO" sz="2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-post person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623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5CF20-42C2-204D-99B4-606F62047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95DC38C9-03AD-9CD6-A813-867DD932B18A}"/>
              </a:ext>
            </a:extLst>
          </p:cNvPr>
          <p:cNvSpPr/>
          <p:nvPr/>
        </p:nvSpPr>
        <p:spPr>
          <a:xfrm>
            <a:off x="3852343" y="1243432"/>
            <a:ext cx="5508661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14788FF4-2F93-E1D3-3694-A5C56E3CD6A3}"/>
              </a:ext>
            </a:extLst>
          </p:cNvPr>
          <p:cNvSpPr txBox="1"/>
          <p:nvPr/>
        </p:nvSpPr>
        <p:spPr>
          <a:xfrm>
            <a:off x="4279603" y="4168470"/>
            <a:ext cx="2106565" cy="1467123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4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r>
              <a:rPr lang="nb-NO" sz="2000" kern="1200" dirty="0">
                <a:solidFill>
                  <a:srgbClr val="FA924A"/>
                </a:solidFill>
                <a:latin typeface="Impact"/>
                <a:ea typeface="+mn-ea"/>
                <a:cs typeface="Impact"/>
              </a:rPr>
              <a:t> </a:t>
            </a:r>
            <a:br>
              <a:rPr lang="nb-NO" sz="2000" kern="1200" dirty="0">
                <a:solidFill>
                  <a:srgbClr val="FA924A"/>
                </a:solidFill>
                <a:latin typeface="Impact"/>
                <a:ea typeface="+mn-ea"/>
                <a:cs typeface="Impact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lang="nb-NO" sz="2000" kern="1200" spc="-6" dirty="0">
                <a:solidFill>
                  <a:srgbClr val="FFFFFF"/>
                </a:solidFill>
                <a:latin typeface="Impact"/>
                <a:ea typeface="+mn-ea"/>
                <a:cs typeface="Impact"/>
              </a:rPr>
              <a:t> </a:t>
            </a:r>
            <a:br>
              <a:rPr lang="nb-NO" sz="2000" kern="1200" spc="-6" dirty="0">
                <a:solidFill>
                  <a:srgbClr val="FFFFFF"/>
                </a:solidFill>
                <a:latin typeface="Impact"/>
                <a:ea typeface="+mn-ea"/>
                <a:cs typeface="Impact"/>
              </a:rPr>
            </a:br>
            <a:r>
              <a:rPr kumimoji="0" lang="nb-NO" sz="2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D359C85-42E9-53C9-20BC-7B56FACEAE3D}"/>
              </a:ext>
            </a:extLst>
          </p:cNvPr>
          <p:cNvSpPr/>
          <p:nvPr/>
        </p:nvSpPr>
        <p:spPr>
          <a:xfrm>
            <a:off x="6795782" y="3985912"/>
            <a:ext cx="2204204" cy="2204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0E303299-48D8-D5FF-9860-3A107558FFC1}"/>
              </a:ext>
            </a:extLst>
          </p:cNvPr>
          <p:cNvGrpSpPr/>
          <p:nvPr/>
        </p:nvGrpSpPr>
        <p:grpSpPr>
          <a:xfrm>
            <a:off x="4156531" y="2237037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B41427D0-9ED5-6E84-69D1-3370FDFDADCD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ABBA52F7-3322-2577-FD2C-800ED165F04A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271D43BE-5FCC-2D21-4C0C-30FF1E4FF1B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F9E4DAA0-CD51-0171-A011-B120659C523F}"/>
              </a:ext>
            </a:extLst>
          </p:cNvPr>
          <p:cNvSpPr txBox="1"/>
          <p:nvPr/>
        </p:nvSpPr>
        <p:spPr>
          <a:xfrm>
            <a:off x="4228914" y="1446422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oss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17B6224-7B7F-5406-3956-8099B6C7D04C}"/>
              </a:ext>
            </a:extLst>
          </p:cNvPr>
          <p:cNvSpPr txBox="1"/>
          <p:nvPr/>
        </p:nvSpPr>
        <p:spPr>
          <a:xfrm>
            <a:off x="3852343" y="191629"/>
            <a:ext cx="65169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Legg inn </a:t>
            </a:r>
            <a:r>
              <a:rPr lang="nb-NO" sz="12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inn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egen bedriftslogo.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Bildet/</a:t>
            </a:r>
            <a:r>
              <a:rPr lang="nb-NO" sz="1200" dirty="0">
                <a:solidFill>
                  <a:prstClr val="black"/>
                </a:solidFill>
                <a:latin typeface="Aptos" panose="02110004020202020204"/>
              </a:rPr>
              <a:t>støtte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tekst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0C74287-4672-40BD-0FF3-68CEA31A8FE1}"/>
              </a:ext>
            </a:extLst>
          </p:cNvPr>
          <p:cNvSpPr txBox="1"/>
          <p:nvPr/>
        </p:nvSpPr>
        <p:spPr>
          <a:xfrm>
            <a:off x="409000" y="412959"/>
            <a:ext cx="2967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SoMe</a:t>
            </a:r>
            <a:r>
              <a:rPr lang="nb-NO" sz="2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-post bedrift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39AA14A-2CB6-F513-4AA2-D06D037E2102}"/>
              </a:ext>
            </a:extLst>
          </p:cNvPr>
          <p:cNvSpPr txBox="1"/>
          <p:nvPr/>
        </p:nvSpPr>
        <p:spPr>
          <a:xfrm>
            <a:off x="7058776" y="4610998"/>
            <a:ext cx="164981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5000" dirty="0">
                <a:solidFill>
                  <a:schemeClr val="tx1"/>
                </a:solidFill>
                <a:latin typeface="Aptos Black" panose="020B0004020202020204" pitchFamily="34" charset="0"/>
              </a:rPr>
              <a:t>B</a:t>
            </a:r>
            <a:r>
              <a:rPr lang="nb-NO" dirty="0">
                <a:solidFill>
                  <a:schemeClr val="tx1"/>
                </a:solidFill>
              </a:rPr>
              <a:t>edriftslogo</a:t>
            </a:r>
          </a:p>
        </p:txBody>
      </p:sp>
      <p:pic>
        <p:nvPicPr>
          <p:cNvPr id="2" name="Bilde 1" descr="Et bilde som inneholder Grafikk, Font, grafisk design, logo&#10;&#10;Automatisk generert beskrivelse">
            <a:extLst>
              <a:ext uri="{FF2B5EF4-FFF2-40B4-BE49-F238E27FC236}">
                <a16:creationId xmlns:a16="http://schemas.microsoft.com/office/drawing/2014/main" id="{85C61359-F5DF-6461-2E7A-719E844DE2B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975" y="5903440"/>
            <a:ext cx="1784661" cy="68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14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27B52-497C-85BA-7303-7696C8898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47A077D4-038F-6E92-D6DA-4B444D47449A}"/>
              </a:ext>
            </a:extLst>
          </p:cNvPr>
          <p:cNvSpPr/>
          <p:nvPr/>
        </p:nvSpPr>
        <p:spPr>
          <a:xfrm>
            <a:off x="1371600" y="1191503"/>
            <a:ext cx="10820400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A282882B-28A5-65F9-3737-B8DB7426B49E}"/>
              </a:ext>
            </a:extLst>
          </p:cNvPr>
          <p:cNvSpPr txBox="1"/>
          <p:nvPr/>
        </p:nvSpPr>
        <p:spPr>
          <a:xfrm>
            <a:off x="7121441" y="1475335"/>
            <a:ext cx="3283061" cy="2082676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4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endParaRPr kumimoji="0" lang="nb-NO" sz="3000" b="0" i="0" u="none" strike="noStrike" kern="1200" cap="none" spc="-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73E7D3A8-C20E-E2B3-362D-1447A3FDC4AA}"/>
              </a:ext>
            </a:extLst>
          </p:cNvPr>
          <p:cNvSpPr/>
          <p:nvPr/>
        </p:nvSpPr>
        <p:spPr>
          <a:xfrm>
            <a:off x="2422011" y="1562748"/>
            <a:ext cx="3340666" cy="3340666"/>
          </a:xfrm>
          <a:prstGeom prst="ellipse">
            <a:avLst/>
          </a:prstGeom>
          <a:solidFill>
            <a:srgbClr val="FA92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172380E3-42C1-C083-EB50-8AE208F2F4D3}"/>
              </a:ext>
            </a:extLst>
          </p:cNvPr>
          <p:cNvGrpSpPr/>
          <p:nvPr/>
        </p:nvGrpSpPr>
        <p:grpSpPr>
          <a:xfrm>
            <a:off x="7263425" y="4561038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BF23A78D-0AEF-C69B-8B39-DBDD819CFF7C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B5E93226-0DEF-5C6B-20D3-3DD1C9FD0B6C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9F87A45A-3ADD-52A4-3A12-B0D7F51C1EF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9C8AB39D-5392-B0E9-EBD5-CE022D81B939}"/>
              </a:ext>
            </a:extLst>
          </p:cNvPr>
          <p:cNvSpPr txBox="1"/>
          <p:nvPr/>
        </p:nvSpPr>
        <p:spPr>
          <a:xfrm>
            <a:off x="7335808" y="3770423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meg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FFF5DEA-A49C-D002-2877-87DB31A2321C}"/>
              </a:ext>
            </a:extLst>
          </p:cNvPr>
          <p:cNvSpPr txBox="1"/>
          <p:nvPr/>
        </p:nvSpPr>
        <p:spPr>
          <a:xfrm>
            <a:off x="409000" y="412959"/>
            <a:ext cx="3520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Din nye mailsignatur?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7BD256-650E-29BE-B000-C6554697F610}"/>
              </a:ext>
            </a:extLst>
          </p:cNvPr>
          <p:cNvSpPr txBox="1"/>
          <p:nvPr/>
        </p:nvSpPr>
        <p:spPr>
          <a:xfrm>
            <a:off x="2582025" y="5592168"/>
            <a:ext cx="17796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6600" dirty="0">
                <a:solidFill>
                  <a:srgbClr val="FFFFFF"/>
                </a:solidFill>
                <a:latin typeface="Aptos Black" panose="020B0004020202020204" pitchFamily="34" charset="0"/>
              </a:rPr>
              <a:t>B</a:t>
            </a:r>
            <a:r>
              <a:rPr lang="nb-NO" dirty="0">
                <a:solidFill>
                  <a:srgbClr val="FFFFFF"/>
                </a:solidFill>
              </a:rPr>
              <a:t>edriftslogo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67FBCC1-3E8E-FECE-4428-3E862D66296A}"/>
              </a:ext>
            </a:extLst>
          </p:cNvPr>
          <p:cNvSpPr txBox="1"/>
          <p:nvPr/>
        </p:nvSpPr>
        <p:spPr>
          <a:xfrm>
            <a:off x="4437584" y="102125"/>
            <a:ext cx="6162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Høyreklikk på portrettbildet, «endre bilde», velg ditt portrettfoto fra egen enhet.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Om ønskelig, legg inn navn, egen bedriftslogo og/eller Næringsforeningens 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61D088A-876F-E3A3-F99D-59F7456527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2858" r="11476" b="15392"/>
          <a:stretch/>
        </p:blipFill>
        <p:spPr>
          <a:xfrm>
            <a:off x="2635032" y="1661610"/>
            <a:ext cx="3125798" cy="3174422"/>
          </a:xfrm>
          <a:prstGeom prst="ellipse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A6781B1B-E53E-0A6E-305B-A15C4E68807A}"/>
              </a:ext>
            </a:extLst>
          </p:cNvPr>
          <p:cNvSpPr txBox="1"/>
          <p:nvPr/>
        </p:nvSpPr>
        <p:spPr>
          <a:xfrm>
            <a:off x="2593254" y="4967096"/>
            <a:ext cx="3567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>
                <a:solidFill>
                  <a:srgbClr val="FFFFFF"/>
                </a:solidFill>
                <a:latin typeface="Aptos Black" panose="020B0004020202020204" pitchFamily="34" charset="0"/>
              </a:rPr>
              <a:t>Navn Navnesen</a:t>
            </a:r>
            <a:endParaRPr lang="nb-NO" sz="3600" dirty="0">
              <a:solidFill>
                <a:srgbClr val="FFFFFF"/>
              </a:solidFill>
            </a:endParaRPr>
          </a:p>
        </p:txBody>
      </p:sp>
      <p:pic>
        <p:nvPicPr>
          <p:cNvPr id="5" name="Bilde 4" descr="Et bilde som inneholder Grafikk, Font, grafisk design, logo&#10;&#10;Automatisk generert beskrivelse">
            <a:extLst>
              <a:ext uri="{FF2B5EF4-FFF2-40B4-BE49-F238E27FC236}">
                <a16:creationId xmlns:a16="http://schemas.microsoft.com/office/drawing/2014/main" id="{E89B20DD-143F-2936-C502-16FC1693980F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05" y="5813585"/>
            <a:ext cx="2077865" cy="80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1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340C6-0738-A3D3-09D4-623FC6321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A5D1A9BE-ED21-8D37-04A9-9A04102BB1A8}"/>
              </a:ext>
            </a:extLst>
          </p:cNvPr>
          <p:cNvSpPr/>
          <p:nvPr/>
        </p:nvSpPr>
        <p:spPr>
          <a:xfrm>
            <a:off x="7007550" y="1191503"/>
            <a:ext cx="5184450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B3F79157-69C7-CC2F-03E3-4F2949E0E999}"/>
              </a:ext>
            </a:extLst>
          </p:cNvPr>
          <p:cNvSpPr/>
          <p:nvPr/>
        </p:nvSpPr>
        <p:spPr>
          <a:xfrm>
            <a:off x="-2850" y="1191504"/>
            <a:ext cx="6918650" cy="5508660"/>
          </a:xfrm>
          <a:prstGeom prst="rect">
            <a:avLst/>
          </a:prstGeom>
          <a:solidFill>
            <a:srgbClr val="FA92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DD4364A8-0EAA-B7B1-2406-8A60E97E1660}"/>
              </a:ext>
            </a:extLst>
          </p:cNvPr>
          <p:cNvSpPr txBox="1"/>
          <p:nvPr/>
        </p:nvSpPr>
        <p:spPr>
          <a:xfrm>
            <a:off x="7121441" y="1475335"/>
            <a:ext cx="3283061" cy="2082676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4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endParaRPr kumimoji="0" lang="nb-NO" sz="3000" b="0" i="0" u="none" strike="noStrike" kern="1200" cap="none" spc="-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48276E0-F58F-BAD0-FD62-DF19FC084E3C}"/>
              </a:ext>
            </a:extLst>
          </p:cNvPr>
          <p:cNvSpPr/>
          <p:nvPr/>
        </p:nvSpPr>
        <p:spPr>
          <a:xfrm>
            <a:off x="626778" y="1702155"/>
            <a:ext cx="4545888" cy="4545888"/>
          </a:xfrm>
          <a:prstGeom prst="ellipse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19F00D86-8B6A-B25F-579B-CC2867E623A0}"/>
              </a:ext>
            </a:extLst>
          </p:cNvPr>
          <p:cNvGrpSpPr/>
          <p:nvPr/>
        </p:nvGrpSpPr>
        <p:grpSpPr>
          <a:xfrm>
            <a:off x="7263425" y="4561038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4658D0BD-6B74-8F04-D181-1DE2A5BCE52C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914915F8-A545-9141-C438-DA588C7AC8F9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49BEF2C8-A85F-1444-488D-48D57E52B78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A2216355-8301-9A0B-78B0-32C33A94EF2D}"/>
              </a:ext>
            </a:extLst>
          </p:cNvPr>
          <p:cNvSpPr txBox="1"/>
          <p:nvPr/>
        </p:nvSpPr>
        <p:spPr>
          <a:xfrm>
            <a:off x="7335808" y="3770423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meg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2233E05-B79A-6106-887B-1CA2E1BAB2E4}"/>
              </a:ext>
            </a:extLst>
          </p:cNvPr>
          <p:cNvSpPr txBox="1"/>
          <p:nvPr/>
        </p:nvSpPr>
        <p:spPr>
          <a:xfrm>
            <a:off x="409000" y="412959"/>
            <a:ext cx="3520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Din nye mailsignatur?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318C921-9243-C0F9-15EA-548F237847D4}"/>
              </a:ext>
            </a:extLst>
          </p:cNvPr>
          <p:cNvSpPr txBox="1"/>
          <p:nvPr/>
        </p:nvSpPr>
        <p:spPr>
          <a:xfrm>
            <a:off x="4901596" y="5328200"/>
            <a:ext cx="17796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6600" dirty="0">
                <a:latin typeface="Aptos Black" panose="020B0004020202020204" pitchFamily="34" charset="0"/>
              </a:rPr>
              <a:t>B</a:t>
            </a:r>
            <a:r>
              <a:rPr lang="nb-NO" dirty="0">
                <a:solidFill>
                  <a:schemeClr val="bg1"/>
                </a:solidFill>
              </a:rPr>
              <a:t>edriftslogo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7DBE809-1BB2-94C0-929B-B36CEF60A07D}"/>
              </a:ext>
            </a:extLst>
          </p:cNvPr>
          <p:cNvSpPr txBox="1"/>
          <p:nvPr/>
        </p:nvSpPr>
        <p:spPr>
          <a:xfrm>
            <a:off x="4437584" y="102125"/>
            <a:ext cx="6162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Høyreklikk på portrettbildet, «endre bilde», velg ditt portrettfoto fra egen enhet.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Om ønskelig, legg inn </a:t>
            </a:r>
            <a:r>
              <a:rPr lang="nb-NO" sz="12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inn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egen bedriftslogo.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EE6E1D7-96AC-DD4B-08A5-C5EBE6CF18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2858" r="11476" b="15392"/>
          <a:stretch/>
        </p:blipFill>
        <p:spPr>
          <a:xfrm>
            <a:off x="902759" y="1822533"/>
            <a:ext cx="4253501" cy="431966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26699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73B8C-3625-E473-125C-AEFE2A8BC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550D4300-E196-39F6-0200-658E9E594F07}"/>
              </a:ext>
            </a:extLst>
          </p:cNvPr>
          <p:cNvSpPr/>
          <p:nvPr/>
        </p:nvSpPr>
        <p:spPr>
          <a:xfrm>
            <a:off x="7007550" y="1191503"/>
            <a:ext cx="5184450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C7ED68B0-7ACB-3BD7-800F-759BE235C88B}"/>
              </a:ext>
            </a:extLst>
          </p:cNvPr>
          <p:cNvSpPr/>
          <p:nvPr/>
        </p:nvSpPr>
        <p:spPr>
          <a:xfrm>
            <a:off x="-2850" y="1191504"/>
            <a:ext cx="6918650" cy="5508660"/>
          </a:xfrm>
          <a:prstGeom prst="rect">
            <a:avLst/>
          </a:prstGeom>
          <a:solidFill>
            <a:srgbClr val="FA92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82333382-0242-1E04-7EEF-F11C485D016D}"/>
              </a:ext>
            </a:extLst>
          </p:cNvPr>
          <p:cNvSpPr txBox="1"/>
          <p:nvPr/>
        </p:nvSpPr>
        <p:spPr>
          <a:xfrm>
            <a:off x="7121441" y="1475335"/>
            <a:ext cx="3283061" cy="2082676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4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endParaRPr kumimoji="0" lang="nb-NO" sz="3000" b="0" i="0" u="none" strike="noStrike" kern="1200" cap="none" spc="-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0CA8553-FCE2-4416-2931-BF9BA4D767F1}"/>
              </a:ext>
            </a:extLst>
          </p:cNvPr>
          <p:cNvSpPr/>
          <p:nvPr/>
        </p:nvSpPr>
        <p:spPr>
          <a:xfrm>
            <a:off x="626778" y="1702155"/>
            <a:ext cx="4545888" cy="45458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63CC767A-2DDD-C904-6C34-A871535C4911}"/>
              </a:ext>
            </a:extLst>
          </p:cNvPr>
          <p:cNvGrpSpPr/>
          <p:nvPr/>
        </p:nvGrpSpPr>
        <p:grpSpPr>
          <a:xfrm>
            <a:off x="7263425" y="4561038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9CDB07AF-72B6-DB01-2B02-0466BACC9727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AE654C1D-1275-6BF1-5483-762A8CA4BD71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504A3C49-1BAC-C7CF-ADE2-082092D3FD1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DAD919CD-03F7-E7F3-5CA9-722B489F3A93}"/>
              </a:ext>
            </a:extLst>
          </p:cNvPr>
          <p:cNvSpPr txBox="1"/>
          <p:nvPr/>
        </p:nvSpPr>
        <p:spPr>
          <a:xfrm>
            <a:off x="7335808" y="3770423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oss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41A9EEAF-1064-A215-9320-832D878671BA}"/>
              </a:ext>
            </a:extLst>
          </p:cNvPr>
          <p:cNvSpPr txBox="1"/>
          <p:nvPr/>
        </p:nvSpPr>
        <p:spPr>
          <a:xfrm>
            <a:off x="409000" y="412959"/>
            <a:ext cx="3520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Din nye mailsignatur?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10F9E85-5DD1-E20F-275E-BC7003E65B9A}"/>
              </a:ext>
            </a:extLst>
          </p:cNvPr>
          <p:cNvSpPr txBox="1"/>
          <p:nvPr/>
        </p:nvSpPr>
        <p:spPr>
          <a:xfrm>
            <a:off x="1090536" y="3544774"/>
            <a:ext cx="38106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5400" dirty="0">
                <a:solidFill>
                  <a:schemeClr val="tx1"/>
                </a:solidFill>
                <a:latin typeface="Aptos Black" panose="020B0004020202020204" pitchFamily="34" charset="0"/>
              </a:rPr>
              <a:t>B</a:t>
            </a:r>
            <a:r>
              <a:rPr lang="nb-NO" sz="5400" dirty="0">
                <a:solidFill>
                  <a:schemeClr val="tx1"/>
                </a:solidFill>
              </a:rPr>
              <a:t>edriftslogo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8A8AEBC-1E25-FA19-D14F-47F8C9CA3319}"/>
              </a:ext>
            </a:extLst>
          </p:cNvPr>
          <p:cNvSpPr txBox="1"/>
          <p:nvPr/>
        </p:nvSpPr>
        <p:spPr>
          <a:xfrm>
            <a:off x="4437584" y="102125"/>
            <a:ext cx="6162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Høyreklikk på portrettbildet, «endre bilde», velg ditt portrettfoto fra egen enhet.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Om ønskelig, legg inn </a:t>
            </a:r>
            <a:r>
              <a:rPr lang="nb-NO" sz="12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inn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egen bedriftslogo.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</p:spTree>
    <p:extLst>
      <p:ext uri="{BB962C8B-B14F-4D97-AF65-F5344CB8AC3E}">
        <p14:creationId xmlns:p14="http://schemas.microsoft.com/office/powerpoint/2010/main" val="647678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467</Words>
  <Application>Microsoft Office PowerPoint</Application>
  <PresentationFormat>Widescreen</PresentationFormat>
  <Paragraphs>56</Paragraphs>
  <Slides>5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2" baseType="lpstr">
      <vt:lpstr>Aptos</vt:lpstr>
      <vt:lpstr>Aptos Black</vt:lpstr>
      <vt:lpstr>Aptos Display</vt:lpstr>
      <vt:lpstr>Arial</vt:lpstr>
      <vt:lpstr>Calibri</vt:lpstr>
      <vt:lpstr>Impact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Herborg Rasmussen</dc:creator>
  <cp:lastModifiedBy>Herborg Rasmussen</cp:lastModifiedBy>
  <cp:revision>1</cp:revision>
  <dcterms:created xsi:type="dcterms:W3CDTF">2025-04-08T12:28:18Z</dcterms:created>
  <dcterms:modified xsi:type="dcterms:W3CDTF">2025-04-08T12:30:13Z</dcterms:modified>
</cp:coreProperties>
</file>